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0" r:id="rId3"/>
    <p:sldId id="281" r:id="rId4"/>
    <p:sldId id="282" r:id="rId5"/>
    <p:sldId id="283" r:id="rId6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56" autoAdjust="0"/>
    <p:restoredTop sz="94660"/>
  </p:normalViewPr>
  <p:slideViewPr>
    <p:cSldViewPr snapToGrid="0">
      <p:cViewPr varScale="1">
        <p:scale>
          <a:sx n="89" d="100"/>
          <a:sy n="89" d="100"/>
        </p:scale>
        <p:origin x="5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152357" y="1463039"/>
            <a:ext cx="5275385" cy="1589651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8625">
                <a:solidFill>
                  <a:schemeClr val="bg1"/>
                </a:solidFill>
                <a:latin typeface="Bauhaus 93" panose="04030905020B02020C02" pitchFamily="82" charset="0"/>
              </a:defRPr>
            </a:lvl1pPr>
          </a:lstStyle>
          <a:p>
            <a:r>
              <a:rPr lang="es-ES" dirty="0" err="1"/>
              <a:t>Proteco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278967" y="3193366"/>
            <a:ext cx="4684542" cy="14208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400" baseline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 dirty="0"/>
              <a:t>Presentación de cursos </a:t>
            </a:r>
            <a:r>
              <a:rPr lang="es-ES" dirty="0" err="1"/>
              <a:t>intersemestrales</a:t>
            </a:r>
            <a:r>
              <a:rPr lang="es-ES" dirty="0"/>
              <a:t>.</a:t>
            </a:r>
            <a:endParaRPr lang="es-MX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1430508" y="5991226"/>
            <a:ext cx="2948061" cy="365125"/>
          </a:xfrm>
        </p:spPr>
        <p:txBody>
          <a:bodyPr/>
          <a:lstStyle>
            <a:lvl1pPr>
              <a:defRPr sz="1500" b="1">
                <a:latin typeface="Century Gothic" panose="020B0502020202020204" pitchFamily="34" charset="0"/>
              </a:defRPr>
            </a:lvl1pPr>
          </a:lstStyle>
          <a:p>
            <a:pPr algn="ctr"/>
            <a:r>
              <a:rPr lang="es-MX" dirty="0"/>
              <a:t>10 de Noviembre de 2016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58329" y="211015"/>
            <a:ext cx="6246056" cy="92846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>
                <a:solidFill>
                  <a:schemeClr val="accent4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5920" y="1786597"/>
            <a:ext cx="6773593" cy="444539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02870" y="211015"/>
            <a:ext cx="2186647" cy="365125"/>
          </a:xfrm>
        </p:spPr>
        <p:txBody>
          <a:bodyPr/>
          <a:lstStyle/>
          <a:p>
            <a:r>
              <a:rPr lang="es-MX" dirty="0"/>
              <a:t>Cursos Intersemestrales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C54-FA73-46AB-9853-4BF0108293D9}" type="datetimeFigureOut">
              <a:rPr lang="es-MX" smtClean="0"/>
              <a:t>16/06/19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256" y="1324610"/>
            <a:ext cx="5317588" cy="1671808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C54-FA73-46AB-9853-4BF0108293D9}" type="datetimeFigureOut">
              <a:rPr lang="es-MX" smtClean="0"/>
              <a:t>16/06/19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C54-FA73-46AB-9853-4BF0108293D9}" type="datetimeFigureOut">
              <a:rPr lang="es-MX" smtClean="0"/>
              <a:t>16/06/19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B0C54-FA73-46AB-9853-4BF0108293D9}" type="datetimeFigureOut">
              <a:rPr lang="es-MX" smtClean="0"/>
              <a:t>16/06/19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10544" y="1723431"/>
            <a:ext cx="5275385" cy="1192238"/>
          </a:xfrm>
        </p:spPr>
        <p:txBody>
          <a:bodyPr/>
          <a:lstStyle/>
          <a:p>
            <a:r>
              <a:rPr lang="es-MX" sz="7200" b="1" dirty="0">
                <a:latin typeface="SF Pro Display" pitchFamily="2" charset="0"/>
                <a:ea typeface="SF Pro Display" pitchFamily="2" charset="0"/>
              </a:rPr>
              <a:t>iOS Básico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05966" y="5085409"/>
            <a:ext cx="4684542" cy="728370"/>
          </a:xfrm>
        </p:spPr>
        <p:txBody>
          <a:bodyPr>
            <a:normAutofit/>
          </a:bodyPr>
          <a:lstStyle/>
          <a:p>
            <a:r>
              <a:rPr lang="es-MX" sz="3200" dirty="0"/>
              <a:t>Día 5</a:t>
            </a:r>
          </a:p>
        </p:txBody>
      </p:sp>
      <p:sp>
        <p:nvSpPr>
          <p:cNvPr id="4" name="Subtítulo 2"/>
          <p:cNvSpPr>
            <a:spLocks noGrp="1"/>
          </p:cNvSpPr>
          <p:nvPr/>
        </p:nvSpPr>
        <p:spPr>
          <a:xfrm>
            <a:off x="2405966" y="3165303"/>
            <a:ext cx="4684542" cy="1420837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0" indent="0" algn="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MX" sz="2800" dirty="0"/>
          </a:p>
          <a:p>
            <a:r>
              <a:rPr lang="es-MX" sz="2800" dirty="0"/>
              <a:t>Protocolos</a:t>
            </a:r>
          </a:p>
          <a:p>
            <a:r>
              <a:rPr lang="es-MX" sz="2800" dirty="0"/>
              <a:t>Delegados</a:t>
            </a:r>
          </a:p>
          <a:p>
            <a:r>
              <a:rPr lang="es-MX" sz="2800" dirty="0"/>
              <a:t>Closures</a:t>
            </a:r>
          </a:p>
          <a:p>
            <a:endParaRPr lang="es-MX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90045" y="360669"/>
            <a:ext cx="6364936" cy="596265"/>
          </a:xfrm>
        </p:spPr>
        <p:txBody>
          <a:bodyPr>
            <a:normAutofit fontScale="90000"/>
          </a:bodyPr>
          <a:lstStyle/>
          <a:p>
            <a:pPr algn="r"/>
            <a:r>
              <a:rPr lang="es-MX" altLang="es-ES" dirty="0"/>
              <a:t>Logro desbloqueado: </a:t>
            </a:r>
            <a:r>
              <a:rPr lang="es-MX" altLang="es-ES" b="1" dirty="0"/>
              <a:t>Intermedio</a:t>
            </a:r>
          </a:p>
        </p:txBody>
      </p:sp>
      <p:sp>
        <p:nvSpPr>
          <p:cNvPr id="5" name="Marcador de posición de contenido 2">
            <a:extLst>
              <a:ext uri="{FF2B5EF4-FFF2-40B4-BE49-F238E27FC236}">
                <a16:creationId xmlns:a16="http://schemas.microsoft.com/office/drawing/2014/main" id="{9E039D28-342C-104B-A805-B1E3E23D7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0781" y="1682043"/>
            <a:ext cx="6994597" cy="4815287"/>
          </a:xfrm>
        </p:spPr>
        <p:txBody>
          <a:bodyPr/>
          <a:lstStyle/>
          <a:p>
            <a:r>
              <a:rPr lang="es-ES" altLang="en-US" sz="1800" b="1" dirty="0"/>
              <a:t>Tenemos algo que confesar: No POO</a:t>
            </a:r>
            <a:r>
              <a:rPr lang="es-ES" altLang="en-US" sz="2000" b="1" dirty="0"/>
              <a:t>, Sí PROTOCOLOS.</a:t>
            </a:r>
          </a:p>
          <a:p>
            <a:r>
              <a:rPr lang="es-ES" altLang="en-US" sz="1800" b="1" dirty="0"/>
              <a:t>	Forma fifí de llamarle a las interfaces en Java</a:t>
            </a:r>
          </a:p>
          <a:p>
            <a:r>
              <a:rPr lang="es-ES" altLang="en-US" sz="1800" b="1"/>
              <a:t>	</a:t>
            </a:r>
          </a:p>
          <a:p>
            <a:endParaRPr lang="es-ES" altLang="en-US" sz="20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86844" y="461463"/>
            <a:ext cx="6432669" cy="596265"/>
          </a:xfrm>
        </p:spPr>
        <p:txBody>
          <a:bodyPr>
            <a:normAutofit/>
          </a:bodyPr>
          <a:lstStyle/>
          <a:p>
            <a:pPr algn="r"/>
            <a:r>
              <a:rPr lang="es-MX" altLang="es-ES" dirty="0"/>
              <a:t>De gatear a caminar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1645920" y="1718484"/>
            <a:ext cx="6773593" cy="4445391"/>
          </a:xfrm>
        </p:spPr>
        <p:txBody>
          <a:bodyPr/>
          <a:lstStyle/>
          <a:p>
            <a:r>
              <a:rPr lang="es-ES" altLang="en-US" sz="1400" b="1" dirty="0"/>
              <a:t>Qué hemos aprendido éstos días:</a:t>
            </a:r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View </a:t>
            </a:r>
            <a:r>
              <a:rPr lang="es-ES" altLang="en-US" sz="1400" dirty="0" err="1"/>
              <a:t>Controller</a:t>
            </a:r>
            <a:endParaRPr lang="es-ES" altLang="en-US" sz="1400" dirty="0"/>
          </a:p>
          <a:p>
            <a:r>
              <a:rPr lang="es-ES" altLang="en-US" sz="1400" dirty="0"/>
              <a:t>	- Elementos de </a:t>
            </a:r>
            <a:r>
              <a:rPr lang="es-ES" altLang="en-US" sz="1400" dirty="0" err="1"/>
              <a:t>UIKit</a:t>
            </a:r>
            <a:r>
              <a:rPr lang="es-ES" altLang="en-US" sz="1400" dirty="0"/>
              <a:t> - Personalización</a:t>
            </a:r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</a:t>
            </a:r>
            <a:r>
              <a:rPr lang="es-ES" altLang="en-US" sz="1400" dirty="0" err="1"/>
              <a:t>Segues</a:t>
            </a:r>
            <a:r>
              <a:rPr lang="es-ES" altLang="en-US" sz="1400" dirty="0"/>
              <a:t> – </a:t>
            </a:r>
            <a:r>
              <a:rPr lang="es-ES" altLang="en-US" sz="1400" dirty="0" err="1"/>
              <a:t>Storyboard</a:t>
            </a:r>
            <a:r>
              <a:rPr lang="es-ES" altLang="en-US" sz="1400" dirty="0"/>
              <a:t> ID</a:t>
            </a:r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</a:t>
            </a:r>
            <a:r>
              <a:rPr lang="es-ES" altLang="en-US" sz="1400" dirty="0" err="1"/>
              <a:t>Cocoa</a:t>
            </a:r>
            <a:r>
              <a:rPr lang="es-ES" altLang="en-US" sz="1400" dirty="0"/>
              <a:t> Touch </a:t>
            </a:r>
            <a:r>
              <a:rPr lang="es-ES" altLang="en-US" sz="1400" dirty="0" err="1"/>
              <a:t>Class</a:t>
            </a:r>
            <a:endParaRPr lang="es-ES" altLang="en-US" sz="1400" dirty="0"/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</a:t>
            </a:r>
            <a:r>
              <a:rPr lang="es-ES" altLang="en-US" sz="1400" dirty="0" err="1"/>
              <a:t>Assets.xcassets</a:t>
            </a:r>
            <a:endParaRPr lang="es-ES" altLang="en-US" sz="1400" dirty="0"/>
          </a:p>
          <a:p>
            <a:r>
              <a:rPr lang="es-ES" altLang="en-US" sz="1400" b="1" dirty="0"/>
              <a:t>		</a:t>
            </a:r>
            <a:r>
              <a:rPr lang="es-ES" altLang="en-US" sz="1400" dirty="0" err="1"/>
              <a:t>AppIcon</a:t>
            </a:r>
            <a:endParaRPr lang="es-ES" altLang="en-US" sz="1400" dirty="0"/>
          </a:p>
          <a:p>
            <a:r>
              <a:rPr lang="es-ES" altLang="en-US" sz="1400" b="1" dirty="0"/>
              <a:t>		</a:t>
            </a:r>
            <a:r>
              <a:rPr lang="es-ES" altLang="en-US" sz="1400" dirty="0"/>
              <a:t>Insertar imágenes</a:t>
            </a:r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Time</a:t>
            </a:r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</a:t>
            </a:r>
            <a:r>
              <a:rPr lang="es-ES" altLang="en-US" sz="1400" dirty="0" err="1"/>
              <a:t>UIColor</a:t>
            </a:r>
            <a:endParaRPr lang="es-ES" altLang="en-US" sz="1400" dirty="0"/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Auto </a:t>
            </a:r>
            <a:r>
              <a:rPr lang="es-ES" altLang="en-US" sz="1400" dirty="0" err="1"/>
              <a:t>Resizing</a:t>
            </a:r>
            <a:endParaRPr lang="es-ES" altLang="en-US" sz="1400" dirty="0"/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Instalación en dispositivo físico</a:t>
            </a:r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</a:t>
            </a:r>
            <a:r>
              <a:rPr lang="es-ES" altLang="en-US" sz="1400" dirty="0" err="1"/>
              <a:t>ImageView</a:t>
            </a:r>
            <a:endParaRPr lang="es-ES" altLang="en-US" sz="1400" dirty="0"/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</a:t>
            </a:r>
            <a:r>
              <a:rPr lang="es-ES" altLang="en-US" sz="1400" dirty="0" err="1"/>
              <a:t>Navigation</a:t>
            </a:r>
            <a:r>
              <a:rPr lang="es-ES" altLang="en-US" sz="1400" dirty="0"/>
              <a:t> </a:t>
            </a:r>
            <a:r>
              <a:rPr lang="es-ES" altLang="en-US" sz="1400" dirty="0" err="1"/>
              <a:t>Controller</a:t>
            </a:r>
            <a:endParaRPr lang="es-ES" altLang="en-US" sz="1400" dirty="0"/>
          </a:p>
          <a:p>
            <a:r>
              <a:rPr lang="es-ES" altLang="en-US" sz="1400" b="1" dirty="0"/>
              <a:t>	</a:t>
            </a:r>
            <a:r>
              <a:rPr lang="es-ES" altLang="en-US" sz="1400" dirty="0"/>
              <a:t>- </a:t>
            </a:r>
            <a:r>
              <a:rPr lang="es-ES" altLang="en-US" sz="1400" dirty="0" err="1"/>
              <a:t>WebView</a:t>
            </a:r>
            <a:r>
              <a:rPr lang="es-ES" altLang="en-US" sz="1400" dirty="0"/>
              <a:t> para PDF</a:t>
            </a:r>
            <a:endParaRPr lang="es-ES" altLang="en-US" sz="1400" b="1" dirty="0"/>
          </a:p>
          <a:p>
            <a:endParaRPr lang="es-ES" altLang="en-US" dirty="0"/>
          </a:p>
          <a:p>
            <a:r>
              <a:rPr lang="es-ES" altLang="en-US" dirty="0"/>
              <a:t>	</a:t>
            </a:r>
          </a:p>
          <a:p>
            <a:r>
              <a:rPr lang="es-ES" altLang="en-US" dirty="0"/>
              <a:t>	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3FE8EA-785E-1840-8A8A-CEF06204B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653" y="2716134"/>
            <a:ext cx="3451860" cy="210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6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93389" y="315862"/>
            <a:ext cx="5436235" cy="596265"/>
          </a:xfrm>
        </p:spPr>
        <p:txBody>
          <a:bodyPr/>
          <a:lstStyle/>
          <a:p>
            <a:pPr algn="r"/>
            <a:endParaRPr lang="es-MX" altLang="es-ES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1645920" y="1786597"/>
            <a:ext cx="6773593" cy="4580749"/>
          </a:xfrm>
        </p:spPr>
        <p:txBody>
          <a:bodyPr/>
          <a:lstStyle/>
          <a:p>
            <a:r>
              <a:rPr lang="es-ES" altLang="en-US" sz="1800" dirty="0"/>
              <a:t>Regresando a WhatsApp:</a:t>
            </a:r>
          </a:p>
          <a:p>
            <a:endParaRPr lang="es-ES" altLang="en-US" sz="1800" b="1" dirty="0"/>
          </a:p>
          <a:p>
            <a:r>
              <a:rPr lang="es-ES" altLang="en-US" sz="1800" b="1" dirty="0"/>
              <a:t>	</a:t>
            </a:r>
          </a:p>
          <a:p>
            <a:endParaRPr lang="es-ES" altLang="en-US" sz="1800" b="1" dirty="0"/>
          </a:p>
          <a:p>
            <a:r>
              <a:rPr lang="es-ES" altLang="en-US" sz="1800" b="1" dirty="0"/>
              <a:t>El </a:t>
            </a:r>
            <a:r>
              <a:rPr lang="es-ES" altLang="en-US" sz="1800" b="1" dirty="0" err="1"/>
              <a:t>Navigation</a:t>
            </a:r>
            <a:r>
              <a:rPr lang="es-ES" altLang="en-US" sz="1800" b="1" dirty="0"/>
              <a:t> </a:t>
            </a:r>
            <a:r>
              <a:rPr lang="es-ES" altLang="en-US" sz="1800" b="1" dirty="0" err="1"/>
              <a:t>Controller</a:t>
            </a:r>
            <a:endParaRPr lang="es-ES" altLang="en-US" sz="1800" b="1" dirty="0"/>
          </a:p>
          <a:p>
            <a:endParaRPr lang="es-ES" altLang="en-US" sz="1800" b="1" dirty="0"/>
          </a:p>
          <a:p>
            <a:r>
              <a:rPr lang="es-ES" altLang="en-US" sz="1800" b="1" dirty="0"/>
              <a:t>	</a:t>
            </a:r>
            <a:r>
              <a:rPr lang="es-ES" altLang="en-US" sz="1800" dirty="0"/>
              <a:t>En la parte superior existe </a:t>
            </a:r>
          </a:p>
          <a:p>
            <a:r>
              <a:rPr lang="es-ES" altLang="en-US" sz="1800" dirty="0"/>
              <a:t>		un elemento</a:t>
            </a:r>
            <a:r>
              <a:rPr lang="es-ES" altLang="en-US" sz="1600" dirty="0"/>
              <a:t> que puede</a:t>
            </a:r>
          </a:p>
          <a:p>
            <a:r>
              <a:rPr lang="es-ES" altLang="en-US" sz="1800" dirty="0"/>
              <a:t>		tiene 2 botones y un título</a:t>
            </a:r>
          </a:p>
          <a:p>
            <a:endParaRPr lang="es-ES" altLang="en-US" sz="1800" dirty="0"/>
          </a:p>
          <a:p>
            <a:endParaRPr lang="es-ES" altLang="en-US" sz="1600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CBED85-40A0-C441-8A07-99678E8BE3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658"/>
          <a:stretch/>
        </p:blipFill>
        <p:spPr>
          <a:xfrm>
            <a:off x="6009111" y="1736080"/>
            <a:ext cx="2420513" cy="16929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DB0A88-6901-604C-B025-25F8B6EDC8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711" y="3485609"/>
            <a:ext cx="1719298" cy="305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2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A2938-A805-E348-B43D-5D39CFA19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es-ES_tradnl" dirty="0"/>
              <a:t>Web View: Un elemento importante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CEF42-361B-6343-85A3-61CAA9BA2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Web View : </a:t>
            </a:r>
          </a:p>
          <a:p>
            <a:r>
              <a:rPr lang="es-ES_tradnl" dirty="0"/>
              <a:t>	Nos permitirá visualizar elementos como PDFS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F30AE4-FB01-3149-9AE8-424278D89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6202" y="3369776"/>
            <a:ext cx="4062328" cy="34882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9CBCCB-B773-1F44-AFC1-7C7743FCB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799" y="3208888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4141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inters2017</Template>
  <TotalTime>4314</TotalTime>
  <Words>45</Words>
  <Application>Microsoft Macintosh PowerPoint</Application>
  <PresentationFormat>On-screen Show (4:3)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Bauhaus 93</vt:lpstr>
      <vt:lpstr>Calibri</vt:lpstr>
      <vt:lpstr>Calibri Light</vt:lpstr>
      <vt:lpstr>Century Gothic</vt:lpstr>
      <vt:lpstr>SF Pro Display</vt:lpstr>
      <vt:lpstr>Tema de Office</vt:lpstr>
      <vt:lpstr>iOS Básico</vt:lpstr>
      <vt:lpstr>Logro desbloqueado: Intermedio</vt:lpstr>
      <vt:lpstr>De gatear a caminar</vt:lpstr>
      <vt:lpstr>PowerPoint Presentation</vt:lpstr>
      <vt:lpstr>Web View: Un elemento importante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Proteco</dc:title>
  <dc:creator>SSnake Snak</dc:creator>
  <cp:lastModifiedBy>SAMUEL ARTURO GARRIDO SANCHEZ</cp:lastModifiedBy>
  <cp:revision>54</cp:revision>
  <cp:lastPrinted>2019-06-09T20:27:55Z</cp:lastPrinted>
  <dcterms:created xsi:type="dcterms:W3CDTF">2016-11-11T20:42:00Z</dcterms:created>
  <dcterms:modified xsi:type="dcterms:W3CDTF">2019-06-17T14:49:48Z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3082-10.2.0.5820</vt:lpwstr>
  </property>
</Properties>
</file>

<file path=docProps/thumbnail.jpeg>
</file>